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2164" y="-5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24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8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2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44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59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30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0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02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2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5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D9E13-10F9-4DD6-BD3A-93CD842308E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9A8B2-96F4-47DF-BD84-FCA441F75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81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6515100" cy="2235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Preeti" pitchFamily="2" charset="0"/>
              </a:rPr>
              <a:t>&gt;L </a:t>
            </a:r>
            <a:r>
              <a:rPr lang="en-US" dirty="0" err="1" smtClean="0">
                <a:latin typeface="Preeti" pitchFamily="2" charset="0"/>
              </a:rPr>
              <a:t>sfnfkfgL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dfWoflds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ljBfnosf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ljBfly</a:t>
            </a:r>
            <a:r>
              <a:rPr lang="en-US" dirty="0" smtClean="0">
                <a:latin typeface="Preeti" pitchFamily="2" charset="0"/>
              </a:rPr>
              <a:t>{ s]</a:t>
            </a:r>
            <a:r>
              <a:rPr lang="en-US" dirty="0" err="1" smtClean="0">
                <a:latin typeface="Preeti" pitchFamily="2" charset="0"/>
              </a:rPr>
              <a:t>lGbt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Joj:yfkg</a:t>
            </a:r>
            <a:r>
              <a:rPr lang="en-US" dirty="0" smtClean="0">
                <a:latin typeface="Preeti" pitchFamily="2" charset="0"/>
              </a:rPr>
              <a:t> ;'</a:t>
            </a:r>
            <a:r>
              <a:rPr lang="en-US" dirty="0" err="1" smtClean="0">
                <a:latin typeface="Preeti" pitchFamily="2" charset="0"/>
              </a:rPr>
              <a:t>wf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sfo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qmdsf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cg'bfgsf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nflu</a:t>
            </a:r>
            <a:r>
              <a:rPr lang="en-US" dirty="0" smtClean="0">
                <a:latin typeface="Preeti" pitchFamily="2" charset="0"/>
              </a:rPr>
              <a:t> ;'</a:t>
            </a:r>
            <a:r>
              <a:rPr lang="en-US" dirty="0" err="1" smtClean="0">
                <a:latin typeface="Preeti" pitchFamily="2" charset="0"/>
              </a:rPr>
              <a:t>lrs</a:t>
            </a:r>
            <a:r>
              <a:rPr lang="en-US" dirty="0" smtClean="0">
                <a:latin typeface="Preeti" pitchFamily="2" charset="0"/>
              </a:rPr>
              <a:t>[t ;</a:t>
            </a:r>
            <a:r>
              <a:rPr lang="en-US" dirty="0" err="1" smtClean="0">
                <a:latin typeface="Preeti" pitchFamily="2" charset="0"/>
              </a:rPr>
              <a:t>DjlGw</a:t>
            </a:r>
            <a:r>
              <a:rPr lang="en-US" dirty="0" smtClean="0">
                <a:latin typeface="Preeti" pitchFamily="2" charset="0"/>
              </a:rPr>
              <a:t> ;'</a:t>
            </a:r>
            <a:r>
              <a:rPr lang="en-US" dirty="0" err="1" smtClean="0">
                <a:latin typeface="Preeti" pitchFamily="2" charset="0"/>
              </a:rPr>
              <a:t>rgff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" y="2844800"/>
            <a:ext cx="6629400" cy="6096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12224" y="3298702"/>
            <a:ext cx="5862151" cy="52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656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&gt;L sfnfkfgL dfWoflds ljBfnosf] ljBfly{ s]lGbt Joj:yfkg ;'wf/ sfo{qmdsf] cg'bfgsf nflu ;'lrs[t ;DjlGw ;'rgff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&gt;L sfnfkfgL dfWoflds ljBfnosf] ljBfly{ s]lGbt Joj:yfkg ;'wf/ sfo{qmdsf] cg'bfgsf nflu ;'lrs[t ;DjlGw ;'rgff</dc:title>
  <dc:creator>admin</dc:creator>
  <cp:lastModifiedBy>admin</cp:lastModifiedBy>
  <cp:revision>1</cp:revision>
  <dcterms:created xsi:type="dcterms:W3CDTF">2023-03-27T12:22:47Z</dcterms:created>
  <dcterms:modified xsi:type="dcterms:W3CDTF">2023-03-27T12:30:20Z</dcterms:modified>
</cp:coreProperties>
</file>